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sldIdLst>
    <p:sldId id="259" r:id="rId2"/>
    <p:sldId id="261" r:id="rId3"/>
    <p:sldId id="260" r:id="rId4"/>
    <p:sldId id="262" r:id="rId5"/>
    <p:sldId id="256" r:id="rId6"/>
    <p:sldId id="257" r:id="rId7"/>
    <p:sldId id="25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176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7BCC19D-9646-7C43-8AF7-A41CCD98797C}" type="datetimeFigureOut">
              <a:rPr lang="en-US" smtClean="0"/>
              <a:pPr/>
              <a:t>10/24/16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A72722-6FB2-5441-8A4A-008B3CB95FE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exico_City_Zona_Ros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0307" r="-20307"/>
          <a:stretch>
            <a:fillRect/>
          </a:stretch>
        </p:blipFill>
        <p:spPr>
          <a:xfrm>
            <a:off x="-936761" y="487234"/>
            <a:ext cx="10819774" cy="57705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Zona Ros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50" y="190947"/>
            <a:ext cx="4762500" cy="6350000"/>
          </a:xfrm>
          <a:prstGeom prst="rect">
            <a:avLst/>
          </a:prstGeom>
        </p:spPr>
      </p:pic>
      <p:pic>
        <p:nvPicPr>
          <p:cNvPr id="5" name="Picture 4" descr="zona rosa - cuban restauran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700" y="704088"/>
            <a:ext cx="3385894" cy="5190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ZONA ROSA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3444" r="-13444"/>
          <a:stretch>
            <a:fillRect/>
          </a:stretch>
        </p:blipFill>
        <p:spPr>
          <a:xfrm>
            <a:off x="-652711" y="2214292"/>
            <a:ext cx="8229600" cy="4389120"/>
          </a:xfrm>
        </p:spPr>
      </p:pic>
      <p:pic>
        <p:nvPicPr>
          <p:cNvPr id="5" name="Picture 4" descr="z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863" y="246887"/>
            <a:ext cx="4445000" cy="3200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useo Nacional de las Culturas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9966" y="278812"/>
            <a:ext cx="4704952" cy="62732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Resplendant Quetzal 1A1F2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76675" cy="6858000"/>
          </a:xfrm>
          <a:prstGeom prst="rect">
            <a:avLst/>
          </a:prstGeom>
        </p:spPr>
      </p:pic>
      <p:pic>
        <p:nvPicPr>
          <p:cNvPr id="5" name="Picture 4" descr="resplendent-quetzal-jdsc_25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775" y="0"/>
            <a:ext cx="44672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Quetzal"/>
          <p:cNvPicPr>
            <a:picLocks noGrp="1" noChangeAspect="1"/>
          </p:cNvPicPr>
          <p:nvPr>
            <p:ph idx="1"/>
          </p:nvPr>
        </p:nvPicPr>
        <p:blipFill>
          <a:blip r:embed="rId2"/>
          <a:srcRect l="-12495" r="-12495"/>
          <a:stretch>
            <a:fillRect/>
          </a:stretch>
        </p:blipFill>
        <p:spPr>
          <a:xfrm>
            <a:off x="-936762" y="297529"/>
            <a:ext cx="11081704" cy="59102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23</TotalTime>
  <Words>0</Words>
  <Application>Microsoft Macintosh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Constantia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Thayer Academy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Thayer User</dc:creator>
  <cp:lastModifiedBy>Microsoft Office User</cp:lastModifiedBy>
  <cp:revision>3</cp:revision>
  <dcterms:created xsi:type="dcterms:W3CDTF">2009-09-28T14:03:15Z</dcterms:created>
  <dcterms:modified xsi:type="dcterms:W3CDTF">2016-10-24T12:37:58Z</dcterms:modified>
</cp:coreProperties>
</file>